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>
            <a:off x="285720" y="0"/>
            <a:ext cx="3000364" cy="5143500"/>
          </a:xfrm>
          <a:prstGeom prst="rect">
            <a:avLst/>
          </a:prstGeom>
          <a:noFill/>
        </p:spPr>
      </p:pic>
      <p:pic>
        <p:nvPicPr>
          <p:cNvPr id="12326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 flipH="1">
            <a:off x="6215074" y="428610"/>
            <a:ext cx="2583665" cy="4429156"/>
          </a:xfrm>
          <a:prstGeom prst="rect">
            <a:avLst/>
          </a:prstGeom>
          <a:noFill/>
        </p:spPr>
      </p:pic>
      <p:pic>
        <p:nvPicPr>
          <p:cNvPr id="12338" name="Picture 50" descr="&amp;scy;&amp;acy;&amp;lcy;&amp;yucy;&amp;tcy;&amp;y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8610"/>
            <a:ext cx="857255" cy="857255"/>
          </a:xfrm>
          <a:prstGeom prst="rect">
            <a:avLst/>
          </a:prstGeom>
          <a:noFill/>
        </p:spPr>
      </p:pic>
      <p:pic>
        <p:nvPicPr>
          <p:cNvPr id="34" name="Picture 50" descr="&amp;scy;&amp;acy;&amp;lcy;&amp;yucy;&amp;tcy;&amp;ycy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500048"/>
            <a:ext cx="642942" cy="642942"/>
          </a:xfrm>
          <a:prstGeom prst="rect">
            <a:avLst/>
          </a:prstGeom>
          <a:noFill/>
        </p:spPr>
      </p:pic>
      <p:pic>
        <p:nvPicPr>
          <p:cNvPr id="12340" name="Picture 52" descr="&amp;scy;&amp;acy;&amp;lcy;&amp;yucy;&amp;t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4296"/>
            <a:ext cx="1071570" cy="1080694"/>
          </a:xfrm>
          <a:prstGeom prst="rect">
            <a:avLst/>
          </a:prstGeom>
          <a:noFill/>
        </p:spPr>
      </p:pic>
      <p:pic>
        <p:nvPicPr>
          <p:cNvPr id="36" name="Picture 52" descr="&amp;scy;&amp;acy;&amp;lcy;&amp;yucy;&amp;tcy;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214296"/>
            <a:ext cx="928694" cy="936601"/>
          </a:xfrm>
          <a:prstGeom prst="rect">
            <a:avLst/>
          </a:prstGeom>
          <a:noFill/>
        </p:spPr>
      </p:pic>
      <p:pic>
        <p:nvPicPr>
          <p:cNvPr id="12366" name="Picture 78" descr="&amp;tscy;&amp;vcy;&amp;iecy;&amp;tcy;&amp;ycy;"/>
          <p:cNvPicPr>
            <a:picLocks noChangeAspect="1" noChangeArrowheads="1"/>
          </p:cNvPicPr>
          <p:nvPr userDrawn="1"/>
        </p:nvPicPr>
        <p:blipFill>
          <a:blip r:embed="rId7">
            <a:lum bright="10000" contrast="-10000"/>
          </a:blip>
          <a:srcRect/>
          <a:stretch>
            <a:fillRect/>
          </a:stretch>
        </p:blipFill>
        <p:spPr bwMode="auto">
          <a:xfrm>
            <a:off x="1571604" y="1928808"/>
            <a:ext cx="2765361" cy="2500330"/>
          </a:xfrm>
          <a:prstGeom prst="rect">
            <a:avLst/>
          </a:prstGeom>
          <a:noFill/>
        </p:spPr>
      </p:pic>
      <p:pic>
        <p:nvPicPr>
          <p:cNvPr id="37" name="Picture 4" descr=" 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7" name="Picture 78" descr="&amp;tscy;&amp;vcy;&amp;iecy;&amp;tcy;&amp;ycy;"/>
          <p:cNvPicPr>
            <a:picLocks noChangeAspect="1" noChangeArrowheads="1"/>
          </p:cNvPicPr>
          <p:nvPr userDrawn="1"/>
        </p:nvPicPr>
        <p:blipFill>
          <a:blip r:embed="rId7">
            <a:lum bright="10000" contrast="-10000"/>
          </a:blip>
          <a:srcRect/>
          <a:stretch>
            <a:fillRect/>
          </a:stretch>
        </p:blipFill>
        <p:spPr bwMode="auto">
          <a:xfrm rot="16200000">
            <a:off x="-65722" y="3837754"/>
            <a:ext cx="1371466" cy="1240025"/>
          </a:xfrm>
          <a:prstGeom prst="rect">
            <a:avLst/>
          </a:prstGeom>
          <a:noFill/>
        </p:spPr>
      </p:pic>
      <p:pic>
        <p:nvPicPr>
          <p:cNvPr id="12294" name="Picture 6" descr="https://img-fotki.yandex.ru/get/58784/200418627.183/0_17f9e9_bf9fb1ec_orig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2357436"/>
            <a:ext cx="2357454" cy="2474005"/>
          </a:xfrm>
          <a:prstGeom prst="rect">
            <a:avLst/>
          </a:prstGeom>
          <a:noFill/>
        </p:spPr>
      </p:pic>
      <p:pic>
        <p:nvPicPr>
          <p:cNvPr id="12298" name="Picture 10" descr="https://img-fotki.yandex.ru/get/15533/16969765.261/0_985dc_d07ddd2b_orig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142990"/>
            <a:ext cx="2500330" cy="2370249"/>
          </a:xfrm>
          <a:prstGeom prst="rect">
            <a:avLst/>
          </a:prstGeom>
          <a:noFill/>
        </p:spPr>
      </p:pic>
      <p:pic>
        <p:nvPicPr>
          <p:cNvPr id="58" name="Picture 78" descr="&amp;tscy;&amp;vcy;&amp;iecy;&amp;tcy;&amp;ycy;"/>
          <p:cNvPicPr>
            <a:picLocks noChangeAspect="1" noChangeArrowheads="1"/>
          </p:cNvPicPr>
          <p:nvPr userDrawn="1"/>
        </p:nvPicPr>
        <p:blipFill>
          <a:blip r:embed="rId7">
            <a:lum bright="10000" contrast="-10000"/>
          </a:blip>
          <a:srcRect/>
          <a:stretch>
            <a:fillRect/>
          </a:stretch>
        </p:blipFill>
        <p:spPr bwMode="auto">
          <a:xfrm flipH="1">
            <a:off x="7358082" y="3357568"/>
            <a:ext cx="1609466" cy="1455215"/>
          </a:xfrm>
          <a:prstGeom prst="rect">
            <a:avLst/>
          </a:prstGeom>
          <a:noFill/>
        </p:spPr>
      </p:pic>
      <p:pic>
        <p:nvPicPr>
          <p:cNvPr id="59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 rot="5400000" flipH="1">
            <a:off x="6988135" y="3563200"/>
            <a:ext cx="1164429" cy="1996171"/>
          </a:xfrm>
          <a:prstGeom prst="rect">
            <a:avLst/>
          </a:prstGeom>
          <a:noFill/>
        </p:spPr>
      </p:pic>
      <p:pic>
        <p:nvPicPr>
          <p:cNvPr id="17" name="Picture 50" descr="&amp;scy;&amp;acy;&amp;lcy;&amp;yucy;&amp;tcy;&amp;y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865"/>
            <a:ext cx="1571635" cy="1571635"/>
          </a:xfrm>
          <a:prstGeom prst="rect">
            <a:avLst/>
          </a:prstGeom>
          <a:noFill/>
        </p:spPr>
      </p:pic>
      <p:pic>
        <p:nvPicPr>
          <p:cNvPr id="12304" name="Picture 16" descr="https://img-fotki.yandex.ru/get/5/200418627.60/0_118613_15cea259_orig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071670" y="3929072"/>
            <a:ext cx="1950696" cy="10715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9E3A72-07CB-4D96-95E6-23D082D1209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D6E9D3-FA83-427F-B8CF-F32F51DCF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9E3A72-07CB-4D96-95E6-23D082D1209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D6E9D3-FA83-427F-B8CF-F32F51DCF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 rot="16200000" flipV="1">
            <a:off x="4828418" y="3083267"/>
            <a:ext cx="1518063" cy="2602403"/>
          </a:xfrm>
          <a:prstGeom prst="rect">
            <a:avLst/>
          </a:prstGeom>
          <a:noFill/>
        </p:spPr>
      </p:pic>
      <p:pic>
        <p:nvPicPr>
          <p:cNvPr id="18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 rot="16200000">
            <a:off x="2991441" y="3080739"/>
            <a:ext cx="1375187" cy="2357472"/>
          </a:xfrm>
          <a:prstGeom prst="rect">
            <a:avLst/>
          </a:prstGeom>
          <a:noFill/>
        </p:spPr>
      </p:pic>
      <p:pic>
        <p:nvPicPr>
          <p:cNvPr id="14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>
            <a:off x="214282" y="142858"/>
            <a:ext cx="2708681" cy="4643470"/>
          </a:xfrm>
          <a:prstGeom prst="rect">
            <a:avLst/>
          </a:prstGeom>
          <a:noFill/>
        </p:spPr>
      </p:pic>
      <p:pic>
        <p:nvPicPr>
          <p:cNvPr id="12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 flipH="1">
            <a:off x="6786578" y="285734"/>
            <a:ext cx="2143108" cy="3673913"/>
          </a:xfrm>
          <a:prstGeom prst="rect">
            <a:avLst/>
          </a:prstGeom>
          <a:noFill/>
        </p:spPr>
      </p:pic>
      <p:pic>
        <p:nvPicPr>
          <p:cNvPr id="7" name="Picture 4" descr=" 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6" name="Picture 78" descr="&amp;tscy;&amp;vcy;&amp;iecy;&amp;tcy;&amp;ycy;"/>
          <p:cNvPicPr>
            <a:picLocks noChangeAspect="1" noChangeArrowheads="1"/>
          </p:cNvPicPr>
          <p:nvPr userDrawn="1"/>
        </p:nvPicPr>
        <p:blipFill>
          <a:blip r:embed="rId4">
            <a:lum bright="10000" contrast="-10000"/>
          </a:blip>
          <a:srcRect/>
          <a:stretch>
            <a:fillRect/>
          </a:stretch>
        </p:blipFill>
        <p:spPr bwMode="auto">
          <a:xfrm>
            <a:off x="1" y="2855460"/>
            <a:ext cx="2214546" cy="2002305"/>
          </a:xfrm>
          <a:prstGeom prst="rect">
            <a:avLst/>
          </a:prstGeom>
          <a:noFill/>
        </p:spPr>
      </p:pic>
      <p:pic>
        <p:nvPicPr>
          <p:cNvPr id="15" name="Picture 16" descr="https://img-fotki.yandex.ru/get/5/200418627.60/0_118613_15cea259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5786" y="4064900"/>
            <a:ext cx="1714512" cy="941827"/>
          </a:xfrm>
          <a:prstGeom prst="rect">
            <a:avLst/>
          </a:prstGeom>
          <a:noFill/>
        </p:spPr>
      </p:pic>
      <p:pic>
        <p:nvPicPr>
          <p:cNvPr id="8" name="Picture 6" descr="https://img-fotki.yandex.ru/get/58784/200418627.183/0_17f9e9_bf9fb1ec_ori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29454" y="2928940"/>
            <a:ext cx="1812874" cy="1902501"/>
          </a:xfrm>
          <a:prstGeom prst="rect">
            <a:avLst/>
          </a:prstGeom>
          <a:noFill/>
        </p:spPr>
      </p:pic>
      <p:pic>
        <p:nvPicPr>
          <p:cNvPr id="9" name="Picture 10" descr="https://img-fotki.yandex.ru/get/15533/16969765.261/0_985dc_d07ddd2b_orig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00892" y="2000246"/>
            <a:ext cx="1972820" cy="1870183"/>
          </a:xfrm>
          <a:prstGeom prst="rect">
            <a:avLst/>
          </a:prstGeom>
          <a:noFill/>
        </p:spPr>
      </p:pic>
      <p:pic>
        <p:nvPicPr>
          <p:cNvPr id="20" name="Picture 78" descr="&amp;tscy;&amp;vcy;&amp;iecy;&amp;tcy;&amp;ycy;"/>
          <p:cNvPicPr>
            <a:picLocks noChangeAspect="1" noChangeArrowheads="1"/>
          </p:cNvPicPr>
          <p:nvPr userDrawn="1"/>
        </p:nvPicPr>
        <p:blipFill>
          <a:blip r:embed="rId8" cstate="print">
            <a:lum bright="10000" contrast="-10000"/>
          </a:blip>
          <a:srcRect/>
          <a:stretch>
            <a:fillRect/>
          </a:stretch>
        </p:blipFill>
        <p:spPr bwMode="auto">
          <a:xfrm flipH="1">
            <a:off x="6357950" y="4000510"/>
            <a:ext cx="928694" cy="839688"/>
          </a:xfrm>
          <a:prstGeom prst="rect">
            <a:avLst/>
          </a:prstGeom>
          <a:noFill/>
        </p:spPr>
      </p:pic>
      <p:pic>
        <p:nvPicPr>
          <p:cNvPr id="21" name="Picture 78" descr="&amp;tscy;&amp;vcy;&amp;iecy;&amp;tcy;&amp;ycy;"/>
          <p:cNvPicPr>
            <a:picLocks noChangeAspect="1" noChangeArrowheads="1"/>
          </p:cNvPicPr>
          <p:nvPr userDrawn="1"/>
        </p:nvPicPr>
        <p:blipFill>
          <a:blip r:embed="rId4">
            <a:lum bright="10000" contrast="-10000"/>
          </a:blip>
          <a:srcRect/>
          <a:stretch>
            <a:fillRect/>
          </a:stretch>
        </p:blipFill>
        <p:spPr bwMode="auto">
          <a:xfrm>
            <a:off x="7879835" y="3714758"/>
            <a:ext cx="1264165" cy="1143008"/>
          </a:xfrm>
          <a:prstGeom prst="rect">
            <a:avLst/>
          </a:prstGeom>
          <a:noFill/>
        </p:spPr>
      </p:pic>
      <p:pic>
        <p:nvPicPr>
          <p:cNvPr id="17" name="Picture 50" descr="&amp;scy;&amp;acy;&amp;lcy;&amp;yucy;&amp;tcy;&amp;ycy;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786179"/>
            <a:ext cx="1357321" cy="13573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 rot="16200000" flipV="1">
            <a:off x="6214233" y="2501153"/>
            <a:ext cx="1797866" cy="3082068"/>
          </a:xfrm>
          <a:prstGeom prst="rect">
            <a:avLst/>
          </a:prstGeom>
          <a:noFill/>
        </p:spPr>
      </p:pic>
      <p:pic>
        <p:nvPicPr>
          <p:cNvPr id="10" name="Picture 38" descr=" "/>
          <p:cNvPicPr>
            <a:picLocks noChangeAspect="1" noChangeArrowheads="1"/>
          </p:cNvPicPr>
          <p:nvPr userDrawn="1"/>
        </p:nvPicPr>
        <p:blipFill>
          <a:blip r:embed="rId2"/>
          <a:srcRect t="25868" r="67188"/>
          <a:stretch>
            <a:fillRect/>
          </a:stretch>
        </p:blipFill>
        <p:spPr bwMode="auto">
          <a:xfrm rot="16200000">
            <a:off x="3643311" y="2357433"/>
            <a:ext cx="2000257" cy="3429024"/>
          </a:xfrm>
          <a:prstGeom prst="rect">
            <a:avLst/>
          </a:prstGeom>
          <a:noFill/>
        </p:spPr>
      </p:pic>
      <p:pic>
        <p:nvPicPr>
          <p:cNvPr id="7" name="Picture 4" descr=" 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8" descr="&amp;tscy;&amp;vcy;&amp;iecy;&amp;tcy;&amp;ycy;"/>
          <p:cNvPicPr>
            <a:picLocks noChangeAspect="1" noChangeArrowheads="1"/>
          </p:cNvPicPr>
          <p:nvPr userDrawn="1"/>
        </p:nvPicPr>
        <p:blipFill>
          <a:blip r:embed="rId4">
            <a:lum bright="10000" contrast="-10000"/>
          </a:blip>
          <a:srcRect/>
          <a:stretch>
            <a:fillRect/>
          </a:stretch>
        </p:blipFill>
        <p:spPr bwMode="auto">
          <a:xfrm>
            <a:off x="0" y="2855460"/>
            <a:ext cx="2214546" cy="2002305"/>
          </a:xfrm>
          <a:prstGeom prst="rect">
            <a:avLst/>
          </a:prstGeom>
          <a:noFill/>
        </p:spPr>
      </p:pic>
      <p:pic>
        <p:nvPicPr>
          <p:cNvPr id="9" name="Picture 78" descr="&amp;tscy;&amp;vcy;&amp;iecy;&amp;tcy;&amp;ycy;"/>
          <p:cNvPicPr>
            <a:picLocks noChangeAspect="1" noChangeArrowheads="1"/>
          </p:cNvPicPr>
          <p:nvPr userDrawn="1"/>
        </p:nvPicPr>
        <p:blipFill>
          <a:blip r:embed="rId4">
            <a:lum bright="10000" contrast="-10000"/>
          </a:blip>
          <a:srcRect/>
          <a:stretch>
            <a:fillRect/>
          </a:stretch>
        </p:blipFill>
        <p:spPr bwMode="auto">
          <a:xfrm flipH="1">
            <a:off x="1428728" y="3643320"/>
            <a:ext cx="1357323" cy="1227238"/>
          </a:xfrm>
          <a:prstGeom prst="rect">
            <a:avLst/>
          </a:prstGeom>
          <a:noFill/>
        </p:spPr>
      </p:pic>
      <p:pic>
        <p:nvPicPr>
          <p:cNvPr id="12" name="Picture 10" descr="https://img-fotki.yandex.ru/get/15533/16969765.261/0_985dc_d07ddd2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143122"/>
            <a:ext cx="1582529" cy="150019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 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52" descr="&amp;scy;&amp;acy;&amp;lcy;&amp;yucy;&amp;t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34"/>
            <a:ext cx="1428760" cy="1440925"/>
          </a:xfrm>
          <a:prstGeom prst="rect">
            <a:avLst/>
          </a:prstGeom>
          <a:noFill/>
        </p:spPr>
      </p:pic>
      <p:pic>
        <p:nvPicPr>
          <p:cNvPr id="12" name="Picture 52" descr="&amp;scy;&amp;acy;&amp;lcy;&amp;yucy;&amp;tcy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84"/>
            <a:ext cx="1143008" cy="1152740"/>
          </a:xfrm>
          <a:prstGeom prst="rect">
            <a:avLst/>
          </a:prstGeom>
          <a:noFill/>
        </p:spPr>
      </p:pic>
      <p:pic>
        <p:nvPicPr>
          <p:cNvPr id="13" name="Picture 52" descr="&amp;scy;&amp;acy;&amp;lcy;&amp;yucy;&amp;t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6"/>
            <a:ext cx="1428760" cy="1440925"/>
          </a:xfrm>
          <a:prstGeom prst="rect">
            <a:avLst/>
          </a:prstGeom>
          <a:noFill/>
        </p:spPr>
      </p:pic>
      <p:pic>
        <p:nvPicPr>
          <p:cNvPr id="15" name="Picture 52" descr="&amp;scy;&amp;acy;&amp;lcy;&amp;yucy;&amp;tcy;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71420"/>
            <a:ext cx="1071570" cy="10806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 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frame">
            <a:avLst>
              <a:gd name="adj1" fmla="val 6830"/>
            </a:avLst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9E3A72-07CB-4D96-95E6-23D082D1209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D6E9D3-FA83-427F-B8CF-F32F51DCF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9E3A72-07CB-4D96-95E6-23D082D1209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D6E9D3-FA83-427F-B8CF-F32F51DCF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9E3A72-07CB-4D96-95E6-23D082D1209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D6E9D3-FA83-427F-B8CF-F32F51DCF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89E3A72-07CB-4D96-95E6-23D082D12099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D6E9D3-FA83-427F-B8CF-F32F51DCF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 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51720" y="555526"/>
            <a:ext cx="57606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№109 комбинированного вида»</a:t>
            </a:r>
            <a:endParaRPr lang="ru-RU" sz="12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Советского района города Казани</a:t>
            </a:r>
            <a:endParaRPr lang="ru-RU" sz="12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1995686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викторина для детей старшего дошкольного возраста. «Мои любимые книги»</a:t>
            </a: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7102" y="386789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Нигматзянова Гузель Рашидовна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83518"/>
            <a:ext cx="212888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843808" y="482652"/>
            <a:ext cx="4248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 2 апреля, в день рождения великого сказочника из Дании Ганса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Андерсена весь мир отмечает Международный день детской книги. Его празднование установлено в 1967 году по инициативе и решению Международного совета по детской книге.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середины 17 века детям в основном рассказывали сказки устно, или они читали примерно то же, что и родители, например, басни. Но в основном круг детского чтения сводился к изучению Библии. В 18 веке дети читали уже такие знаменитые сегодня произведения, как «Робинзон Крузо» Д. Дефо и «Путешествия Гулливера» Дж. Свифта, не менее популярными были сборники восточных сказок. И только в 19 веке они смогли читать специально для них написанные произведения, в частности — сказки братьев Гримм и Г.Х. Андерсена, который внес свой вклад в создание детской книги.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411510"/>
            <a:ext cx="6264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беззвучно,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понятно и нескучно.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беседуй чаще с ней –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Станешь вчетверо умней.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–всегда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 под рукой, особенно у нас с вами, и, как настоящий друг,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любую минуту прийти на помощь, научить, посоветовать, ободрить, рассказать.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Сегодня мы с вами совершим путешествие по нашим книгам, а вернее, вспомним, что мы из них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узнали.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книжки откроем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пойдем от страницы к странице: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приятно с любимым героем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Опять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повстречаться, сильней подружиться.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вас приглашаю совершить путешествие в волшебный мир книг, которое пройдет в форме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s://297900.selcdn.ru/files.1-mok.ru/img/17.02.2020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502"/>
            <a:ext cx="248979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9502"/>
            <a:ext cx="619268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4A4A4A"/>
                </a:solidFill>
                <a:latin typeface="OpenSans"/>
              </a:rPr>
              <a:t/>
            </a:r>
            <a:br>
              <a:rPr lang="ru-RU" b="1" dirty="0">
                <a:solidFill>
                  <a:srgbClr val="4A4A4A"/>
                </a:solidFill>
                <a:latin typeface="OpenSans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пословиц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«Доскажи словечко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1.Книга – источник …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2.Книга книгой, а своим умом…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3.Книги читай, а о деле не …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4.Книга - лучший …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 книгой жить – век не…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тужить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6.Книга подобна воде: дорогу пробьет…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везде.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7.Хорошая книга – лучший…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8.Ум без книги - что птица без …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крыльев.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9.Ученье - свет, а не ученье- …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тьма.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10.Книга - мост в мир …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знаний.</a:t>
            </a:r>
            <a:endParaRPr lang="ru-RU" sz="20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83518"/>
            <a:ext cx="8280920" cy="375487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конкурс: “ Исправь ошибку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Уронили 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зайку на пол,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Оторвали зайке лапу.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равно его не брошу–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 хороший. (</a:t>
            </a:r>
            <a:r>
              <a:rPr lang="ru-RU" sz="1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Мишку</a:t>
            </a: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медведь качается,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Вздыхает на ходу: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Ох, доска кончается.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 упаду. (</a:t>
            </a:r>
            <a:r>
              <a:rPr lang="ru-RU" sz="16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Бычок</a:t>
            </a: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Вертолёт построим сами,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Понесёмся над лесами,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Понесёмся над лесами,</a:t>
            </a:r>
            <a:b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вернёмся к маме. </a:t>
            </a: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6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свою кроватку,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Причешу ей шёрстку гладко.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Гребешком приглажу хвостик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верхом поеду в гости. (</a:t>
            </a:r>
            <a:r>
              <a:rPr lang="ru-RU" sz="1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Лошадку</a:t>
            </a: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напрасно мы решили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Прокатить слона в машине: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 кататься не привык –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Опрокинул грузовик. (</a:t>
            </a:r>
            <a:r>
              <a:rPr lang="ru-RU" sz="1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Кота</a:t>
            </a: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Маша громко плачет: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Уронила в речку мячик.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Тише, Машенька, не плачь,</a:t>
            </a:r>
            <a:b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утонет в речке мяч. (</a:t>
            </a:r>
            <a:r>
              <a:rPr lang="ru-RU" sz="16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Таня</a:t>
            </a: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52" y="339502"/>
            <a:ext cx="40324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Конкурс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«Викторина».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звали кота из сказок про дядю Федора из Простоквашино?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Мурзик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Полоскин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название и автора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которой есть такие слова: «Лети, лети лепесток, через запад на восток, Через север, через юг, возвращайся, сделав круг. Лишь коснешься ты земли – быть по-моему вели».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Аленький цветочек.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Цветик 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Три поросенка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Вспомните и назовите героя русской народной сказки, который растаял от огня.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Незнайка.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Мороз Иванович.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Снегурочка.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483518"/>
            <a:ext cx="34563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Назовите автора книги «Приключение Незнайки и его друзей»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Николай Николаевич Носов.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Сергей Владимирович Михалков.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Самуил Яковлевич Маршак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 звали главных героев из сказки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Уолда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Диснея «Три поросенка»?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Ник-Ник,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Нак-Нак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Нук-Нук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Хрюша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Степашка и Филя.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Ниф-Ниф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Наф-Наф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Нуф-Нуф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Назовите знакомых вам авторов, которые пишут басни.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С. В. Михалков.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Иван Андреевич Крылов.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А. С. Пушкин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29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33576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Конкурс №4 . «Загадки обманки»</a:t>
            </a: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Простоквашино он жил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Матроскиным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дружил.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Простоват он был немножко.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Звали песика.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Тотошка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Шарик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гулял по лесу смело.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лиса героя съела.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прощанье спел бедняжка.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звали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Чебурашка — Колобок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красива, и мила.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очень уж мала!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Стройная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фигурочка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 —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98757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голубыми волосами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огромными глазами.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куколка — актриса,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зовут ее.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Алиса — Мальвина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шалун и комик,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на крыше домик.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Хвастунишка и зазнайка,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его.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—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пиявок добывал,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Карабасу продавал.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пропах болотной тиной.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звали.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—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Дуремар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925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9502"/>
            <a:ext cx="6858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Конкурс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№5. «Блиц-опрос»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Кто автор произведения «Кошкин дом»?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Самуил Маршак)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Куда отправился доктор Айболит по телеграмме?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Африку)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 чего сварил кашу хитрый солдат?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топора)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Кого поймал в проруби Емеля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(Щуку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Почтальон из деревни Простоквашино.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Печкин)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Какой герой сказки носил красные сапоги?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в сапогах)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Сестрица братца Иванушки.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(Алёнушка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Из чего был сделан Буратино?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полена)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Кто написал сказку «Золушка»?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Шарль Перро)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Что купила Муха-цокотуха на базаре?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Самовар)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Лучший друг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На чём разъезжал Емеля в сказке «По щучьему велению»?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печке)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Кто поймал золотую рыбку?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Автор сказки «Конёк-Горбунок».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(Пётр Ершов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В кого превратился гадкий утёнок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прекрасного лебедя)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Друг Винни-Пуха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Пятачок)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Как звали хитрого кота из сказки «Золотой ключик»?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(Базилио)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Как звали маму-медведицу в сказке «Три медведя»?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Настасья Петровна)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Кому несла Красная Шапочка пирожки и горшочек масла?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Бабушке)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Самый знаменитый житель Цветочного города.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(Незнайка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801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5d3/00071e3a-a227d8ca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3518"/>
            <a:ext cx="504056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777</Words>
  <Application>Microsoft Office PowerPoint</Application>
  <PresentationFormat>Экран (16:9)</PresentationFormat>
  <Paragraphs>128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ПК</cp:lastModifiedBy>
  <cp:revision>31</cp:revision>
  <dcterms:created xsi:type="dcterms:W3CDTF">2017-01-05T14:28:28Z</dcterms:created>
  <dcterms:modified xsi:type="dcterms:W3CDTF">2020-04-14T15:00:34Z</dcterms:modified>
</cp:coreProperties>
</file>